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2" r:id="rId6"/>
    <p:sldId id="259" r:id="rId7"/>
    <p:sldId id="258" r:id="rId8"/>
    <p:sldId id="267" r:id="rId9"/>
    <p:sldId id="260" r:id="rId10"/>
    <p:sldId id="261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ted" initials="n" lastIdx="1" clrIdx="0">
    <p:extLst>
      <p:ext uri="{19B8F6BF-5375-455C-9EA6-DF929625EA0E}">
        <p15:presenceInfo xmlns:p15="http://schemas.microsoft.com/office/powerpoint/2012/main" userId="nort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825"/>
    <a:srgbClr val="2D2B6D"/>
    <a:srgbClr val="2E2B6E"/>
    <a:srgbClr val="2E2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5T17:26:57.246" idx="1">
    <p:pos x="10" y="10"/>
    <p:text>how we found out about alt.ctrl. And how we applied</p:text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4FB62-3AAE-4075-8232-CA0E315F6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76EF1-192D-4ED8-B157-E37DDECA9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41846-65C0-430F-A290-E3E698B3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C285A-B1EF-49E8-AAFD-B009F34B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E72DB-CBCC-4150-B134-B566FC5D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4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FCD1D-6E9C-41CB-83B1-A0F89559A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4ABF03-6617-48F1-BEEA-762A7FDA8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F93A-942D-4917-BD14-0985802A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B15A9-6BFF-46B7-9978-C0F6E24E7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7779C-71C9-416C-8C3A-38F86E7C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431B8-A951-441D-B87C-08F1BFE3E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FC5AE-103C-43B3-97C4-E468F5227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07B45-9C09-4D55-BCAF-59AE6092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464E9-0CE2-4364-A553-3AE875535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BDC31-66D2-4CB9-8B9B-29AB9607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8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44C5-8B2D-4652-AD3A-CA90ACDE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96D61-B87C-479E-A74A-E9E35EDBA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87503-E17D-4FE4-9BB7-1B701156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E080-39F4-4421-B7D1-49FCDEFC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F214-408C-4199-A916-1894BA10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2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7D9C-BA3A-454B-AE1D-D2B72919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00519-09B6-4CDC-8B05-1C0877A95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265BA-2707-4EA7-A088-9DF201FA9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A5B4-90E4-43BB-AEC9-DAEDAEF5B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E054E-CFBF-4029-BC07-FDBA36687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2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016C-4C58-4238-A79F-C34FF2424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AD2F6-C26B-4F1E-A002-636A9855F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F7A8E-F7C9-4AEE-BD16-6DD9BC5C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D7006-F37F-4A00-BA78-445402C7E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3DAF4-6AF9-483A-B4C8-B031D0FC2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4C7C1-28FD-4C52-8A48-74D09563D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1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08E7-2026-40E6-9AD5-FB4D9309D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8CFD1-30B1-4BBA-818B-68699E7CD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4AFB1-1691-437D-96D6-FE0D2D4E9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1572C-E3E8-4FA0-A5AD-627E67174E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8BEAD-A6E5-4D97-9862-5A7241271D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665DA-49A9-4D76-8EDF-8D32574B8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DBB79-48FC-4B51-962F-8A7E8C9D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EF98-7356-4534-96A4-64D1F4D5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806CC-2B9D-4B4F-89BC-651FC515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E145E-6DA0-4D8A-A3C9-758A56D1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7372F-628F-47E8-8E1F-17988D0E5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302DA-B2F2-4948-A6DB-78147F2D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C29470-9F9D-42C8-A7AE-C0CED92F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7622B-4323-47B2-AEC5-13E22F41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10C108-CCE9-4918-9687-10459262D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8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907E-32A0-4180-8D40-40E34EC2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2B0B-F02A-40A7-9589-5F4B016D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45712-8720-49E2-A5A7-142D39103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04927-1AB9-467C-8EDF-CC68D1763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8F866-5747-4D38-8E33-3D6CC93C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5456A-C97E-432C-805C-302AAD23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5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F197-BCEE-487E-BEFF-129AA5D05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F8618-995A-4E82-913A-B4168FBA41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A717D-220A-4D38-98E5-1B31D3F07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A29DA-AA95-410F-89DC-073F264B0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0798A-48BF-4ADD-AC7E-1597095E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4A0B7-1461-4327-AA07-D0C46F551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5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2D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38F83-CE77-4F21-AAA1-3A961F7D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CF9E6-BA73-4531-84A8-6D240C6D6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9483C-E934-44B1-A444-D1D153581B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9A585-1415-46E4-A53E-98CFB4DA5868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715452-E34D-4993-8C0F-5B44DFE99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0716D-541D-4809-91F5-F17D0B175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B350B-C4E5-4558-B3A3-36D2912F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1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op6SoSQd_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f.com/" TargetMode="External"/><Relationship Id="rId2" Type="http://schemas.openxmlformats.org/officeDocument/2006/relationships/hyperlink" Target="http://www.gamechoiceaward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sebastianscaini.itch.io/plunge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C8238-F04B-475F-93AF-8A9B04AFF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GDC</a:t>
            </a:r>
            <a:r>
              <a:rPr lang="en-US" b="1" dirty="0">
                <a:solidFill>
                  <a:srgbClr val="E23825"/>
                </a:solidFill>
                <a:latin typeface="Metropolis"/>
              </a:rPr>
              <a:t>2019</a:t>
            </a:r>
            <a:r>
              <a:rPr lang="en-US" b="1" dirty="0">
                <a:solidFill>
                  <a:srgbClr val="2E2B6E"/>
                </a:solidFill>
                <a:latin typeface="Metropolis"/>
              </a:rPr>
              <a:t> Proposal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F98252-9BA7-4ADB-964E-8DBC2A2725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E23825"/>
                </a:solidFill>
              </a:rPr>
              <a:t>Presented by:</a:t>
            </a:r>
          </a:p>
          <a:p>
            <a:r>
              <a:rPr lang="en-US" dirty="0">
                <a:solidFill>
                  <a:srgbClr val="2D2B6D"/>
                </a:solidFill>
              </a:rPr>
              <a:t>Del </a:t>
            </a:r>
            <a:r>
              <a:rPr lang="en-US" dirty="0" err="1">
                <a:solidFill>
                  <a:srgbClr val="2D2B6D"/>
                </a:solidFill>
              </a:rPr>
              <a:t>Nordlund</a:t>
            </a:r>
            <a:r>
              <a:rPr lang="en-US" dirty="0">
                <a:solidFill>
                  <a:srgbClr val="2D2B6D"/>
                </a:solidFill>
              </a:rPr>
              <a:t>, </a:t>
            </a:r>
            <a:r>
              <a:rPr lang="en-US" dirty="0">
                <a:solidFill>
                  <a:srgbClr val="E23825"/>
                </a:solidFill>
              </a:rPr>
              <a:t>Sebastian </a:t>
            </a:r>
            <a:r>
              <a:rPr lang="en-US" dirty="0" err="1">
                <a:solidFill>
                  <a:srgbClr val="E23825"/>
                </a:solidFill>
              </a:rPr>
              <a:t>Scaini</a:t>
            </a:r>
            <a:r>
              <a:rPr lang="en-US" dirty="0">
                <a:solidFill>
                  <a:srgbClr val="E23825"/>
                </a:solidFill>
              </a:rPr>
              <a:t>, </a:t>
            </a:r>
            <a:r>
              <a:rPr lang="en-US" dirty="0">
                <a:solidFill>
                  <a:srgbClr val="2D2B6D"/>
                </a:solidFill>
              </a:rPr>
              <a:t>Jackson </a:t>
            </a:r>
            <a:r>
              <a:rPr lang="en-US" dirty="0" err="1">
                <a:solidFill>
                  <a:srgbClr val="2D2B6D"/>
                </a:solidFill>
              </a:rPr>
              <a:t>Lanaus</a:t>
            </a:r>
            <a:r>
              <a:rPr lang="en-US" dirty="0">
                <a:solidFill>
                  <a:srgbClr val="2D2B6D"/>
                </a:solidFill>
              </a:rPr>
              <a:t>, </a:t>
            </a:r>
            <a:r>
              <a:rPr lang="en-US" dirty="0">
                <a:solidFill>
                  <a:srgbClr val="E23825"/>
                </a:solidFill>
              </a:rPr>
              <a:t>Gavin Nelson, </a:t>
            </a:r>
            <a:r>
              <a:rPr lang="en-US" dirty="0">
                <a:solidFill>
                  <a:srgbClr val="2D2B6D"/>
                </a:solidFill>
              </a:rPr>
              <a:t>Xin Zhang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0B22EE-2CBF-4A73-9814-794C4D8A9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520" y="2741613"/>
            <a:ext cx="14954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2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36F0D-4A80-4845-9F68-E2B7EAA1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Impact on Sheridan and the SSU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54FF1-3F0C-4A58-B03D-2082BE2E8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BRINGING SHERIDAN TO THE </a:t>
            </a:r>
            <a:r>
              <a:rPr lang="en-US" dirty="0">
                <a:solidFill>
                  <a:srgbClr val="E23825"/>
                </a:solidFill>
              </a:rPr>
              <a:t>INTERNATIONAL STAGE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E23825"/>
                </a:solidFill>
              </a:rPr>
              <a:t>SHARING THE EXPERIENCE </a:t>
            </a:r>
            <a:r>
              <a:rPr lang="en-US" dirty="0">
                <a:solidFill>
                  <a:schemeClr val="bg1"/>
                </a:solidFill>
              </a:rPr>
              <a:t>WITH OTHERS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We will be happy to share our experiences through: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Workshops and professional development sessions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Social media content for the SSU (show what you helped make happen!)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Any Suggestions</a:t>
            </a:r>
            <a:r>
              <a:rPr lang="en-US" dirty="0">
                <a:solidFill>
                  <a:srgbClr val="E23825"/>
                </a:solidFill>
              </a:rPr>
              <a:t>(?)</a:t>
            </a:r>
          </a:p>
        </p:txBody>
      </p:sp>
    </p:spTree>
    <p:extLst>
      <p:ext uri="{BB962C8B-B14F-4D97-AF65-F5344CB8AC3E}">
        <p14:creationId xmlns:p14="http://schemas.microsoft.com/office/powerpoint/2010/main" val="20386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B93A7-D97D-402F-94E4-A9215ADC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Metropolis"/>
              </a:rPr>
              <a:t>THANK YOU FOR LISTENING!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1166-70B2-4BFA-9EDE-7942273FC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277" y="3717559"/>
            <a:ext cx="2309446" cy="636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E23825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9313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2824E-F70B-40FE-89B0-44C0942AD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E23825"/>
                </a:solidFill>
              </a:rPr>
              <a:t>What is             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C0AE09-375A-4BBE-88FC-D3F42E822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2065555"/>
            <a:ext cx="4762500" cy="18192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19C5CDD-09D4-431E-88C7-DBCBB87AE1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298" y="739992"/>
            <a:ext cx="1495425" cy="5429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9B8418-3986-4CA0-9C62-66BC1E64CDB8}"/>
              </a:ext>
            </a:extLst>
          </p:cNvPr>
          <p:cNvSpPr txBox="1"/>
          <p:nvPr/>
        </p:nvSpPr>
        <p:spPr>
          <a:xfrm>
            <a:off x="3628023" y="5846544"/>
            <a:ext cx="493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https://www.youtube.com/watch?v=aop6SoSQd_Y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E9C12B-1444-4C99-A4F8-D37917195360}"/>
              </a:ext>
            </a:extLst>
          </p:cNvPr>
          <p:cNvSpPr txBox="1"/>
          <p:nvPr/>
        </p:nvSpPr>
        <p:spPr>
          <a:xfrm>
            <a:off x="3051109" y="4604077"/>
            <a:ext cx="595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E2B6E"/>
                </a:solidFill>
                <a:latin typeface="Metropolis"/>
              </a:rPr>
              <a:t>March 18-22, 2019  </a:t>
            </a:r>
            <a:r>
              <a:rPr lang="en-US" sz="2800" dirty="0">
                <a:solidFill>
                  <a:srgbClr val="2E2B6E"/>
                </a:solidFill>
                <a:latin typeface="Metropolis"/>
              </a:rPr>
              <a:t>I</a:t>
            </a:r>
            <a:r>
              <a:rPr lang="en-US" sz="2800" b="1" dirty="0">
                <a:solidFill>
                  <a:srgbClr val="2E2B6E"/>
                </a:solidFill>
                <a:latin typeface="Metropolis"/>
              </a:rPr>
              <a:t>  San Francisco, CA</a:t>
            </a:r>
          </a:p>
        </p:txBody>
      </p:sp>
    </p:spTree>
    <p:extLst>
      <p:ext uri="{BB962C8B-B14F-4D97-AF65-F5344CB8AC3E}">
        <p14:creationId xmlns:p14="http://schemas.microsoft.com/office/powerpoint/2010/main" val="415065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AC83-F751-4F64-9746-7BFF7F25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What is the Game Developers Conference?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C63E2-1F78-4362-86D5-98170AF01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008"/>
            <a:ext cx="10515600" cy="492686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Metropolis"/>
              </a:rPr>
              <a:t>GDC is the world's largest professional game industry event.</a:t>
            </a:r>
          </a:p>
          <a:p>
            <a:r>
              <a:rPr lang="en-US" dirty="0">
                <a:solidFill>
                  <a:srgbClr val="E23825"/>
                </a:solidFill>
                <a:latin typeface="Metropolis"/>
              </a:rPr>
              <a:t>28,000</a:t>
            </a:r>
            <a:r>
              <a:rPr lang="en-US" dirty="0">
                <a:solidFill>
                  <a:schemeClr val="bg1"/>
                </a:solidFill>
                <a:latin typeface="Metropolis"/>
              </a:rPr>
              <a:t> attendees with five days of education, inspiration, and networking at the Moscone Convention Center in San Francisco.</a:t>
            </a:r>
          </a:p>
          <a:p>
            <a:r>
              <a:rPr lang="en-US" dirty="0">
                <a:solidFill>
                  <a:schemeClr val="bg1"/>
                </a:solidFill>
                <a:latin typeface="Metropolis"/>
              </a:rPr>
              <a:t>Programmers, artists, producers, game designers, audio professionals, etc.</a:t>
            </a:r>
          </a:p>
          <a:p>
            <a:r>
              <a:rPr lang="en-US" dirty="0">
                <a:solidFill>
                  <a:schemeClr val="bg1"/>
                </a:solidFill>
                <a:latin typeface="Metropolis"/>
              </a:rPr>
              <a:t>Features </a:t>
            </a:r>
            <a:r>
              <a:rPr lang="en-US" dirty="0">
                <a:solidFill>
                  <a:srgbClr val="E23825"/>
                </a:solidFill>
                <a:latin typeface="Metropolis"/>
              </a:rPr>
              <a:t>750</a:t>
            </a:r>
            <a:r>
              <a:rPr lang="en-US" dirty="0">
                <a:solidFill>
                  <a:schemeClr val="bg1"/>
                </a:solidFill>
                <a:latin typeface="Metropolis"/>
              </a:rPr>
              <a:t> lectures, panels, tutorials and roundtable discussions on game development by industry experts.</a:t>
            </a:r>
          </a:p>
          <a:p>
            <a:r>
              <a:rPr lang="en-US" dirty="0">
                <a:solidFill>
                  <a:schemeClr val="bg1"/>
                </a:solidFill>
                <a:latin typeface="Metropolis"/>
              </a:rPr>
              <a:t>Showcases the latest game development tools and services from </a:t>
            </a:r>
            <a:r>
              <a:rPr lang="en-US" dirty="0">
                <a:solidFill>
                  <a:srgbClr val="E23825"/>
                </a:solidFill>
                <a:latin typeface="Metropolis"/>
              </a:rPr>
              <a:t>550</a:t>
            </a:r>
            <a:r>
              <a:rPr lang="en-US" dirty="0">
                <a:solidFill>
                  <a:schemeClr val="bg1"/>
                </a:solidFill>
                <a:latin typeface="Metropolis"/>
              </a:rPr>
              <a:t> leading technology companies.</a:t>
            </a:r>
          </a:p>
          <a:p>
            <a:r>
              <a:rPr lang="en-US" dirty="0">
                <a:solidFill>
                  <a:schemeClr val="bg1"/>
                </a:solidFill>
                <a:latin typeface="Metropolis"/>
              </a:rPr>
              <a:t>GDC hosts two award ceremonies. 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latin typeface="Metropoli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Game Developers Choice Awards</a:t>
            </a:r>
            <a:r>
              <a:rPr lang="en-US" dirty="0">
                <a:solidFill>
                  <a:schemeClr val="bg1"/>
                </a:solidFill>
                <a:latin typeface="Metropolis"/>
              </a:rPr>
              <a:t> celebrates the industry’s top games and developers. </a:t>
            </a:r>
          </a:p>
          <a:p>
            <a:pPr lvl="1"/>
            <a:r>
              <a:rPr lang="en-US" b="1" dirty="0">
                <a:solidFill>
                  <a:schemeClr val="bg1"/>
                </a:solidFill>
                <a:latin typeface="Metropoli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Independent Games Festival</a:t>
            </a:r>
            <a:r>
              <a:rPr lang="en-US" dirty="0">
                <a:solidFill>
                  <a:schemeClr val="bg1"/>
                </a:solidFill>
                <a:latin typeface="Metropolis"/>
              </a:rPr>
              <a:t> honor various projects in indie game development.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3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62E3-EC3F-4C00-80CC-25429B8C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886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2D2B6D"/>
                </a:solidFill>
                <a:latin typeface="Metropolis"/>
              </a:rPr>
              <a:t>            Advisory Board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B006621-0575-430B-A62D-79E17BE74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311" y="1364155"/>
            <a:ext cx="3324689" cy="249589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3EE522F-ED52-44F4-B04C-D25C9F8122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920" y="4072411"/>
            <a:ext cx="3353268" cy="250542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4615161-B389-4013-950B-C9DD4010D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2260"/>
            <a:ext cx="3277057" cy="2457793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C7D57A2-CA34-4210-9CF0-60D05F202F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68" y="1376939"/>
            <a:ext cx="3210373" cy="241016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AD86672-DCED-4E36-8D85-6D004FA817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469" y="1303986"/>
            <a:ext cx="3267531" cy="244826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A6E2619-7912-40BF-ABBD-855339C7B5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06687"/>
            <a:ext cx="3277057" cy="245779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5C0EF12-8198-4F08-AB35-CA6415F0696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153" y="4006687"/>
            <a:ext cx="3200847" cy="239110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8F94A74-FB04-4E84-B8FA-B01AB46FC73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680" y="4044087"/>
            <a:ext cx="3191320" cy="23911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6270C-3A8D-4D5C-9063-B3667F69883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4" y="712701"/>
            <a:ext cx="149542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138B6-B746-4EEA-BAEE-99F31B28A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325" y="1694423"/>
            <a:ext cx="8515350" cy="493566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rgbClr val="2D2B6D"/>
                </a:solidFill>
              </a:rPr>
              <a:t>alt.ctrl.GDC</a:t>
            </a:r>
            <a:r>
              <a:rPr lang="en-US" dirty="0">
                <a:solidFill>
                  <a:srgbClr val="2D2B6D"/>
                </a:solidFill>
              </a:rPr>
              <a:t> is one of GDC's most acclaimed community spaces where visitors can play games using alternative controllers and meet the developers behind these projects.</a:t>
            </a: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2D2B6D"/>
                </a:solidFill>
              </a:rPr>
              <a:t>One of these games will win the </a:t>
            </a:r>
            <a:r>
              <a:rPr lang="en-US" dirty="0" err="1">
                <a:solidFill>
                  <a:srgbClr val="2D2B6D"/>
                </a:solidFill>
              </a:rPr>
              <a:t>alt.ctrl.GDC</a:t>
            </a:r>
            <a:r>
              <a:rPr lang="en-US" dirty="0">
                <a:solidFill>
                  <a:srgbClr val="2D2B6D"/>
                </a:solidFill>
              </a:rPr>
              <a:t> Award which includes a $3,000 prize plus a special trophy handmade by game maker Robin Baumgarten, with judging taking place on-site.</a:t>
            </a:r>
          </a:p>
          <a:p>
            <a:pPr algn="ctr"/>
            <a:endParaRPr lang="en-US" dirty="0">
              <a:solidFill>
                <a:srgbClr val="2D2B6D"/>
              </a:solidFill>
            </a:endParaRPr>
          </a:p>
          <a:p>
            <a:pPr algn="ctr"/>
            <a:endParaRPr lang="en-US" dirty="0">
              <a:solidFill>
                <a:srgbClr val="2D2B6D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16A2A-6C50-401C-8AD6-E10DDE78E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1"/>
            <a:ext cx="1905000" cy="190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C759DC5-4A78-4ACC-8CA0-EDE2F7403EAB}"/>
              </a:ext>
            </a:extLst>
          </p:cNvPr>
          <p:cNvSpPr txBox="1">
            <a:spLocks/>
          </p:cNvSpPr>
          <p:nvPr/>
        </p:nvSpPr>
        <p:spPr>
          <a:xfrm>
            <a:off x="838200" y="3688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2D2B6D"/>
                </a:solidFill>
                <a:latin typeface="Metropolis"/>
              </a:rPr>
              <a:t>alt.ctrl.GDC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6D5604D-165F-42A0-909B-B39CF91A6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50" y="2622539"/>
            <a:ext cx="8801100" cy="27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9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56144-6E72-437F-88ED-E8751958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Plünge</a:t>
            </a:r>
            <a:r>
              <a:rPr lang="en-US" i="1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(by Del </a:t>
            </a:r>
            <a:r>
              <a:rPr lang="en-US" dirty="0" err="1">
                <a:solidFill>
                  <a:schemeClr val="bg1"/>
                </a:solidFill>
              </a:rPr>
              <a:t>Nordlund</a:t>
            </a:r>
            <a:r>
              <a:rPr lang="en-US" dirty="0">
                <a:solidFill>
                  <a:schemeClr val="bg1"/>
                </a:solidFill>
              </a:rPr>
              <a:t>, Darryl </a:t>
            </a:r>
            <a:r>
              <a:rPr lang="en-US" dirty="0" err="1">
                <a:solidFill>
                  <a:schemeClr val="bg1"/>
                </a:solidFill>
              </a:rPr>
              <a:t>Feniquito</a:t>
            </a:r>
            <a:r>
              <a:rPr lang="en-US" dirty="0">
                <a:solidFill>
                  <a:schemeClr val="bg1"/>
                </a:solidFill>
              </a:rPr>
              <a:t>, Gavin Nelson, Jackson </a:t>
            </a:r>
            <a:r>
              <a:rPr lang="en-US" dirty="0" err="1">
                <a:solidFill>
                  <a:schemeClr val="bg1"/>
                </a:solidFill>
              </a:rPr>
              <a:t>Lanaus</a:t>
            </a:r>
            <a:r>
              <a:rPr lang="en-US" dirty="0">
                <a:solidFill>
                  <a:schemeClr val="bg1"/>
                </a:solidFill>
              </a:rPr>
              <a:t>, Patrick Flattery, Sebastian </a:t>
            </a:r>
            <a:r>
              <a:rPr lang="en-US" dirty="0" err="1">
                <a:solidFill>
                  <a:schemeClr val="bg1"/>
                </a:solidFill>
              </a:rPr>
              <a:t>Scaini</a:t>
            </a:r>
            <a:r>
              <a:rPr lang="en-US" dirty="0">
                <a:solidFill>
                  <a:schemeClr val="bg1"/>
                </a:solidFill>
              </a:rPr>
              <a:t>, Sprite Man </a:t>
            </a:r>
            <a:r>
              <a:rPr lang="en-US" dirty="0" err="1">
                <a:solidFill>
                  <a:schemeClr val="bg1"/>
                </a:solidFill>
              </a:rPr>
              <a:t>Vuk</a:t>
            </a:r>
            <a:r>
              <a:rPr lang="en-US" dirty="0">
                <a:solidFill>
                  <a:schemeClr val="bg1"/>
                </a:solidFill>
              </a:rPr>
              <a:t>, Xin Zhang) is designed to be controlled via the unique motions and functions of a household toilet plunger.</a:t>
            </a:r>
            <a:endParaRPr lang="en-US" dirty="0">
              <a:solidFill>
                <a:srgbClr val="E23825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Interesting one-button game design keeps the mini-games fresh and exciting, while short play sessions allow people to come, plunge and leave without commitment.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Application date Nov. 6, 2018/notification date Dec. 7,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6CCBE-5D2C-45BE-BDCF-D116785EB4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561"/>
            <a:ext cx="4274881" cy="134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5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B2064-33A4-4BFF-B253-60DF861A3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Cost Breakdown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1F5A6-5385-435B-977E-9FE4CBFED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581"/>
            <a:ext cx="9724293" cy="210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We Have: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E23825"/>
                </a:solidFill>
              </a:rPr>
              <a:t>3 conference + summits passes </a:t>
            </a:r>
            <a:r>
              <a:rPr lang="en-US" sz="2000" dirty="0">
                <a:solidFill>
                  <a:schemeClr val="bg1"/>
                </a:solidFill>
              </a:rPr>
              <a:t>($2099 USD each)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E23825"/>
                </a:solidFill>
              </a:rPr>
              <a:t>2 expo plus passes </a:t>
            </a:r>
            <a:r>
              <a:rPr lang="en-US" sz="2000" dirty="0">
                <a:solidFill>
                  <a:schemeClr val="bg1"/>
                </a:solidFill>
              </a:rPr>
              <a:t>($349 USD each)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What We Need: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2DCA00-3284-4DE7-962B-74C70523F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453" y="3088913"/>
            <a:ext cx="6289093" cy="333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6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3E1A7-D348-4AA7-AA63-F36A159A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Who’s in </a:t>
            </a:r>
            <a:r>
              <a:rPr lang="en-US" b="1" dirty="0" err="1">
                <a:solidFill>
                  <a:schemeClr val="bg1"/>
                </a:solidFill>
                <a:latin typeface="Metropolis"/>
              </a:rPr>
              <a:t>SSUpport</a:t>
            </a:r>
            <a:endParaRPr lang="en-US" b="1" dirty="0">
              <a:solidFill>
                <a:schemeClr val="bg1"/>
              </a:solidFill>
              <a:latin typeface="Metropoli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A527F-E929-4DA1-B3F3-EAB245943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128" y="1633465"/>
            <a:ext cx="3192096" cy="1325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Metropolis"/>
              </a:rPr>
              <a:t>Nicolas </a:t>
            </a:r>
            <a:r>
              <a:rPr lang="en-US" sz="3200" b="1" dirty="0" err="1">
                <a:solidFill>
                  <a:schemeClr val="bg1"/>
                </a:solidFill>
                <a:latin typeface="Metropolis"/>
              </a:rPr>
              <a:t>Hesler</a:t>
            </a:r>
            <a:endParaRPr lang="en-US" sz="3200" b="1" dirty="0">
              <a:solidFill>
                <a:schemeClr val="bg1"/>
              </a:solidFill>
              <a:latin typeface="Metropolis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Metropolis"/>
              </a:rPr>
              <a:t>Coordinator, Bachelor of Game Design</a:t>
            </a:r>
            <a:endParaRPr lang="en-US" sz="2400" dirty="0">
              <a:solidFill>
                <a:schemeClr val="bg1"/>
              </a:solidFill>
              <a:latin typeface="Metropoli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058633-E16B-46F0-8E29-891C97E58007}"/>
              </a:ext>
            </a:extLst>
          </p:cNvPr>
          <p:cNvSpPr txBox="1">
            <a:spLocks/>
          </p:cNvSpPr>
          <p:nvPr/>
        </p:nvSpPr>
        <p:spPr>
          <a:xfrm>
            <a:off x="7793160" y="4681391"/>
            <a:ext cx="2983522" cy="7602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>
                <a:solidFill>
                  <a:schemeClr val="bg1"/>
                </a:solidFill>
                <a:latin typeface="Metropolis"/>
              </a:rPr>
              <a:t>THE SSU</a:t>
            </a:r>
            <a:r>
              <a:rPr lang="en-US" sz="4800" b="1" dirty="0">
                <a:solidFill>
                  <a:srgbClr val="E23825"/>
                </a:solidFill>
                <a:latin typeface="Metropolis"/>
              </a:rPr>
              <a:t>(?)</a:t>
            </a:r>
            <a:endParaRPr lang="en-US" sz="4800" dirty="0">
              <a:solidFill>
                <a:srgbClr val="E23825"/>
              </a:solidFill>
              <a:latin typeface="Metropoli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D8A3515-2ED5-4722-80A4-7CEA601C0802}"/>
              </a:ext>
            </a:extLst>
          </p:cNvPr>
          <p:cNvSpPr txBox="1">
            <a:spLocks/>
          </p:cNvSpPr>
          <p:nvPr/>
        </p:nvSpPr>
        <p:spPr>
          <a:xfrm>
            <a:off x="2535361" y="4263928"/>
            <a:ext cx="3880338" cy="15951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Metropolis"/>
              </a:rPr>
              <a:t>Angela </a:t>
            </a:r>
            <a:r>
              <a:rPr lang="en-US" sz="3200" b="1" dirty="0" err="1">
                <a:solidFill>
                  <a:schemeClr val="bg1"/>
                </a:solidFill>
                <a:latin typeface="Metropolis"/>
              </a:rPr>
              <a:t>Stukator</a:t>
            </a:r>
            <a:endParaRPr lang="en-US" sz="3200" b="1" dirty="0">
              <a:solidFill>
                <a:schemeClr val="bg1"/>
              </a:solidFill>
              <a:latin typeface="Metropolis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Metropolis"/>
              </a:rPr>
              <a:t>Associate Dean, Animation and Game Design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E042585-E504-4644-90FB-E2DDDA9C90CB}"/>
              </a:ext>
            </a:extLst>
          </p:cNvPr>
          <p:cNvSpPr txBox="1">
            <a:spLocks/>
          </p:cNvSpPr>
          <p:nvPr/>
        </p:nvSpPr>
        <p:spPr>
          <a:xfrm>
            <a:off x="7793160" y="1640828"/>
            <a:ext cx="3654669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Metropolis"/>
              </a:rPr>
              <a:t>Ronni Rosenberg</a:t>
            </a:r>
          </a:p>
          <a:p>
            <a:r>
              <a:rPr lang="en-US" sz="2400" b="1" dirty="0">
                <a:solidFill>
                  <a:schemeClr val="bg1"/>
                </a:solidFill>
                <a:latin typeface="Metropolis"/>
              </a:rPr>
              <a:t>Dean, Faculty of Animation, Arts &amp; Design</a:t>
            </a:r>
            <a:endParaRPr lang="en-US" sz="2400" dirty="0">
              <a:solidFill>
                <a:schemeClr val="bg1"/>
              </a:solidFill>
              <a:latin typeface="Metropoli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A0B493-AB51-47A5-93CE-443C508058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2" t="-731" r="28209" b="731"/>
          <a:stretch/>
        </p:blipFill>
        <p:spPr>
          <a:xfrm>
            <a:off x="838201" y="1630021"/>
            <a:ext cx="1697160" cy="17859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69B159-A5C4-4B4B-8163-4A364C49CC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2" r="16781"/>
          <a:stretch/>
        </p:blipFill>
        <p:spPr>
          <a:xfrm>
            <a:off x="6096000" y="1640828"/>
            <a:ext cx="1697160" cy="178817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85BDC3-51CB-428A-8556-56E37ABBDE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" r="33336"/>
          <a:stretch/>
        </p:blipFill>
        <p:spPr>
          <a:xfrm>
            <a:off x="838201" y="4263928"/>
            <a:ext cx="1697160" cy="1788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2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AD3E-51F0-40A2-8713-70254313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Metropolis"/>
              </a:rPr>
              <a:t>Impact on our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6CDF-5081-43E6-BF94-269143C34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EXPANDING OUR </a:t>
            </a:r>
            <a:r>
              <a:rPr lang="en-US" dirty="0">
                <a:solidFill>
                  <a:srgbClr val="E23825"/>
                </a:solidFill>
              </a:rPr>
              <a:t>KNOWLEDGE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rgbClr val="E23825"/>
                </a:solidFill>
              </a:rPr>
              <a:t>SKILLS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rgbClr val="E23825"/>
                </a:solidFill>
              </a:rPr>
              <a:t>EDUCATIONAL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dirty="0">
                <a:solidFill>
                  <a:srgbClr val="E23825"/>
                </a:solidFill>
              </a:rPr>
              <a:t>PROFESSIONAL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E23825"/>
                </a:solidFill>
              </a:rPr>
              <a:t>EXPERIENCE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MEETING </a:t>
            </a:r>
            <a:r>
              <a:rPr lang="en-US" dirty="0">
                <a:solidFill>
                  <a:srgbClr val="E23825"/>
                </a:solidFill>
              </a:rPr>
              <a:t>INDUSTRY PROFESSIONALS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E23825"/>
                </a:solidFill>
              </a:rPr>
              <a:t>NETWORKING</a:t>
            </a:r>
            <a:r>
              <a:rPr lang="en-US" dirty="0">
                <a:solidFill>
                  <a:schemeClr val="bg1"/>
                </a:solidFill>
              </a:rPr>
              <a:t> FOR THE FUTURE</a:t>
            </a:r>
          </a:p>
        </p:txBody>
      </p:sp>
    </p:spTree>
    <p:extLst>
      <p:ext uri="{BB962C8B-B14F-4D97-AF65-F5344CB8AC3E}">
        <p14:creationId xmlns:p14="http://schemas.microsoft.com/office/powerpoint/2010/main" val="364560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309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Metropolis</vt:lpstr>
      <vt:lpstr>Office Theme</vt:lpstr>
      <vt:lpstr>GDC2019 Proposal</vt:lpstr>
      <vt:lpstr>What is             ?</vt:lpstr>
      <vt:lpstr>What is the Game Developers Conference?</vt:lpstr>
      <vt:lpstr>            Advisory Board</vt:lpstr>
      <vt:lpstr>PowerPoint Presentation</vt:lpstr>
      <vt:lpstr>PowerPoint Presentation</vt:lpstr>
      <vt:lpstr>Cost Breakdown</vt:lpstr>
      <vt:lpstr>Who’s in SSUpport</vt:lpstr>
      <vt:lpstr>Impact on our team</vt:lpstr>
      <vt:lpstr>Impact on Sheridan and the SSU</vt:lpstr>
      <vt:lpstr>THANK YOU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GDC Proposal</dc:title>
  <dc:creator>Xin</dc:creator>
  <cp:lastModifiedBy>norted</cp:lastModifiedBy>
  <cp:revision>43</cp:revision>
  <dcterms:created xsi:type="dcterms:W3CDTF">2019-01-10T18:52:21Z</dcterms:created>
  <dcterms:modified xsi:type="dcterms:W3CDTF">2019-03-05T23:02:38Z</dcterms:modified>
</cp:coreProperties>
</file>