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4"/>
          <p:cNvSpPr txBox="1"/>
          <p:nvPr/>
        </p:nvSpPr>
        <p:spPr>
          <a:xfrm>
            <a:off x="1612900" y="3013500"/>
            <a:ext cx="8686800" cy="935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WARM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4"/>
          <p:cNvSpPr txBox="1"/>
          <p:nvPr/>
        </p:nvSpPr>
        <p:spPr>
          <a:xfrm>
            <a:off x="3002440" y="2459503"/>
            <a:ext cx="6187118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BLOCK 1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Perform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 For 3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1762" y="897467"/>
            <a:ext cx="5291668" cy="529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571" y="897467"/>
            <a:ext cx="5291667" cy="5291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075" y="975854"/>
            <a:ext cx="5290223" cy="4906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8439" y="874273"/>
            <a:ext cx="5153024" cy="5007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3"/>
          <p:cNvSpPr txBox="1"/>
          <p:nvPr/>
        </p:nvSpPr>
        <p:spPr>
          <a:xfrm>
            <a:off x="3154804" y="2459503"/>
            <a:ext cx="5882392" cy="181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Block 2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Perform For 3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7817" b="0"/>
          <a:stretch>
            <a:fillRect/>
          </a:stretch>
        </p:blipFill>
        <p:spPr>
          <a:xfrm>
            <a:off x="807505" y="989539"/>
            <a:ext cx="4832362" cy="4878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0" r="7818" b="0"/>
          <a:stretch>
            <a:fillRect/>
          </a:stretch>
        </p:blipFill>
        <p:spPr>
          <a:xfrm>
            <a:off x="6426189" y="1003827"/>
            <a:ext cx="5218124" cy="4878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9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7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1" b="3505"/>
          <a:stretch>
            <a:fillRect/>
          </a:stretch>
        </p:blipFill>
        <p:spPr>
          <a:xfrm>
            <a:off x="3091719" y="10"/>
            <a:ext cx="6005513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3"/>
          <p:cNvSpPr txBox="1"/>
          <p:nvPr/>
        </p:nvSpPr>
        <p:spPr>
          <a:xfrm>
            <a:off x="5027805" y="2921168"/>
            <a:ext cx="2136389" cy="93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3"/>
          <p:cNvSpPr txBox="1"/>
          <p:nvPr/>
        </p:nvSpPr>
        <p:spPr>
          <a:xfrm>
            <a:off x="3154803" y="2459503"/>
            <a:ext cx="5882393" cy="181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Block 3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Perform For 2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rcRect l="16541" t="0" r="14588" b="0"/>
          <a:stretch>
            <a:fillRect/>
          </a:stretch>
        </p:blipFill>
        <p:spPr>
          <a:xfrm>
            <a:off x="321732" y="1178716"/>
            <a:ext cx="5483754" cy="4664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0" t="0" r="0" b="2442"/>
          <a:stretch>
            <a:fillRect/>
          </a:stretch>
        </p:blipFill>
        <p:spPr>
          <a:xfrm>
            <a:off x="6386512" y="1178714"/>
            <a:ext cx="5483645" cy="4664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9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7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2353" t="0" r="4859" b="2"/>
          <a:stretch>
            <a:fillRect/>
          </a:stretch>
        </p:blipFill>
        <p:spPr>
          <a:xfrm>
            <a:off x="2598034" y="9"/>
            <a:ext cx="6992882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9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5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677" t="0" r="3209" b="0"/>
          <a:stretch>
            <a:fillRect/>
          </a:stretch>
        </p:blipFill>
        <p:spPr>
          <a:xfrm>
            <a:off x="3597981" y="0"/>
            <a:ext cx="4992987" cy="6857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3"/>
          <p:cNvSpPr txBox="1"/>
          <p:nvPr/>
        </p:nvSpPr>
        <p:spPr>
          <a:xfrm>
            <a:off x="3239822" y="2459503"/>
            <a:ext cx="5712356" cy="181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Block 4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Perform for 2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018" y="692943"/>
            <a:ext cx="5049305" cy="5472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9678" y="692943"/>
            <a:ext cx="5223820" cy="5472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0668" y="0"/>
            <a:ext cx="6010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CRAZY CARDIO TO FINISH!</a:t>
            </a:r>
          </a:p>
        </p:txBody>
      </p:sp>
      <p:graphicFrame>
        <p:nvGraphicFramePr>
          <p:cNvPr id="167" name="Content Placeholder 3"/>
          <p:cNvGraphicFramePr/>
          <p:nvPr/>
        </p:nvGraphicFramePr>
        <p:xfrm>
          <a:off x="1966911" y="2414586"/>
          <a:ext cx="8258176" cy="28289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258175"/>
              </a:tblGrid>
              <a:tr h="94297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Round 1: Both Exercises 1 Minute ON, 30 Seconds OFF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E8EBF5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Round 2: Both Exercises 45 Seconds ON, 30 Seconds OFF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E8EBF5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Round 3: Both Exercises 30 Seconds ON, 30 Seconds OFF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E8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3"/>
          <p:cNvSpPr txBox="1"/>
          <p:nvPr/>
        </p:nvSpPr>
        <p:spPr>
          <a:xfrm>
            <a:off x="434225" y="2459503"/>
            <a:ext cx="11323549" cy="181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ROUND 1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MINUTE ON, 30 SECONDS OFF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662" y="685800"/>
            <a:ext cx="4943476" cy="5356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9351" y="685800"/>
            <a:ext cx="5557102" cy="5356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9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5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5437" t="0" r="4679" b="0"/>
          <a:stretch>
            <a:fillRect/>
          </a:stretch>
        </p:blipFill>
        <p:spPr>
          <a:xfrm>
            <a:off x="3597982" y="0"/>
            <a:ext cx="4992986" cy="6857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3"/>
          <p:cNvSpPr txBox="1"/>
          <p:nvPr/>
        </p:nvSpPr>
        <p:spPr>
          <a:xfrm>
            <a:off x="426992" y="1859339"/>
            <a:ext cx="11338015" cy="298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ROUND 2 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45 SECONDS ON, 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30 SECONDS OFF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3"/>
          <p:cNvSpPr txBox="1"/>
          <p:nvPr/>
        </p:nvSpPr>
        <p:spPr>
          <a:xfrm>
            <a:off x="3037415" y="1997838"/>
            <a:ext cx="6117169" cy="268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ROUND 3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30 SECONDS ON,</a:t>
            </a:r>
          </a:p>
          <a:p>
            <a: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30 SECONDS OFF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3"/>
          <p:cNvSpPr txBox="1"/>
          <p:nvPr/>
        </p:nvSpPr>
        <p:spPr>
          <a:xfrm>
            <a:off x="3629025" y="2921168"/>
            <a:ext cx="4548521" cy="93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COOLDOWN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9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638"/>
          <a:stretch>
            <a:fillRect/>
          </a:stretch>
        </p:blipFill>
        <p:spPr>
          <a:xfrm>
            <a:off x="3091719" y="0"/>
            <a:ext cx="6005393" cy="6857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4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1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27"/>
          <a:stretch>
            <a:fillRect/>
          </a:stretch>
        </p:blipFill>
        <p:spPr>
          <a:xfrm>
            <a:off x="2599558" y="10"/>
            <a:ext cx="6992813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1" b="8982"/>
          <a:stretch>
            <a:fillRect/>
          </a:stretch>
        </p:blipFill>
        <p:spPr>
          <a:xfrm>
            <a:off x="2328681" y="-1"/>
            <a:ext cx="7534638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0861" y="0"/>
            <a:ext cx="804913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5239" b="0"/>
          <a:stretch>
            <a:fillRect/>
          </a:stretch>
        </p:blipFill>
        <p:spPr>
          <a:xfrm>
            <a:off x="2328682" y="10"/>
            <a:ext cx="7534636" cy="68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6086" y="0"/>
            <a:ext cx="679688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3"/>
          <p:cNvSpPr txBox="1"/>
          <p:nvPr/>
        </p:nvSpPr>
        <p:spPr>
          <a:xfrm>
            <a:off x="4054284" y="2921168"/>
            <a:ext cx="4083433" cy="93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STRENGTH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